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1" r:id="rId3"/>
    <p:sldId id="257" r:id="rId4"/>
    <p:sldId id="270" r:id="rId5"/>
    <p:sldId id="258" r:id="rId6"/>
    <p:sldId id="259" r:id="rId7"/>
    <p:sldId id="260" r:id="rId8"/>
    <p:sldId id="271" r:id="rId9"/>
    <p:sldId id="263" r:id="rId10"/>
    <p:sldId id="272" r:id="rId11"/>
    <p:sldId id="273" r:id="rId12"/>
    <p:sldId id="274" r:id="rId13"/>
    <p:sldId id="262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244" autoAdjust="0"/>
  </p:normalViewPr>
  <p:slideViewPr>
    <p:cSldViewPr snapToGrid="0">
      <p:cViewPr varScale="1">
        <p:scale>
          <a:sx n="105" d="100"/>
          <a:sy n="105" d="100"/>
        </p:scale>
        <p:origin x="7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02-01-2022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02-01-2022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Alexey </a:t>
            </a:r>
            <a:r>
              <a:rPr lang="en-US" dirty="0" err="1"/>
              <a:t>Grigoryevich</a:t>
            </a:r>
            <a:r>
              <a:rPr lang="en-US" dirty="0"/>
              <a:t> </a:t>
            </a:r>
            <a:r>
              <a:rPr lang="en-US" dirty="0" err="1"/>
              <a:t>Ivakhnenko</a:t>
            </a:r>
            <a:r>
              <a:rPr lang="en-US" dirty="0"/>
              <a:t> 1965</a:t>
            </a:r>
          </a:p>
          <a:p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1989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4DC30-9EA7-4B54-946B-93BCBEFC148F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152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1/2/2022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1/2/2022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1/2/2022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1/2/2022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1/2/2022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1/2/2022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kaftenicki.github.io/dtu_mlops/s1_getting_started/S1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Deep learning software: </a:t>
            </a:r>
            <a:br>
              <a:rPr lang="da-DK" dirty="0">
                <a:solidFill>
                  <a:schemeClr val="accent2"/>
                </a:solidFill>
              </a:rPr>
            </a:br>
            <a:r>
              <a:rPr lang="da-DK" dirty="0">
                <a:solidFill>
                  <a:schemeClr val="accent2"/>
                </a:solidFill>
              </a:rPr>
              <a:t>an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Machine Learning Operations</a:t>
            </a:r>
          </a:p>
          <a:p>
            <a:r>
              <a:rPr lang="da-DK" dirty="0"/>
              <a:t>Nicki Skafte Detlefsen,</a:t>
            </a:r>
          </a:p>
          <a:p>
            <a:r>
              <a:rPr lang="da-DK" dirty="0"/>
              <a:t>Postdoc</a:t>
            </a:r>
          </a:p>
          <a:p>
            <a:r>
              <a:rPr lang="da-DK" dirty="0"/>
              <a:t>DTU Compute</a:t>
            </a:r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6954-D4EE-488B-B250-B4A352C7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580"/>
            <a:ext cx="10515600" cy="1325563"/>
          </a:xfrm>
        </p:spPr>
        <p:txBody>
          <a:bodyPr/>
          <a:lstStyle/>
          <a:p>
            <a:r>
              <a:rPr lang="da-DK" dirty="0"/>
              <a:t>How to make a modern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F2C6-3100-47AD-AFBC-101D716A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3 key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2D71-621F-4D79-8A34-878DFF70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B0CB-DB29-408A-A980-2902500B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0D20-0CAA-4245-879F-66A38F0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79CECD-657D-4CD2-A48D-792D57A2AA81}"/>
              </a:ext>
            </a:extLst>
          </p:cNvPr>
          <p:cNvSpPr/>
          <p:nvPr/>
        </p:nvSpPr>
        <p:spPr>
          <a:xfrm>
            <a:off x="2238600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Tensors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20AE8-4276-4DF0-AA32-8B6D46408DEA}"/>
              </a:ext>
            </a:extLst>
          </p:cNvPr>
          <p:cNvSpPr/>
          <p:nvPr/>
        </p:nvSpPr>
        <p:spPr>
          <a:xfrm>
            <a:off x="4938601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 acceleration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8F16EF-A68D-4ECA-94B2-28ACA2C52F94}"/>
              </a:ext>
            </a:extLst>
          </p:cNvPr>
          <p:cNvSpPr/>
          <p:nvPr/>
        </p:nvSpPr>
        <p:spPr>
          <a:xfrm>
            <a:off x="7638602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Automatic differentation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6B155-ED5D-4394-A1EF-68CC8DF974B4}"/>
              </a:ext>
            </a:extLst>
          </p:cNvPr>
          <p:cNvSpPr txBox="1"/>
          <p:nvPr/>
        </p:nvSpPr>
        <p:spPr>
          <a:xfrm>
            <a:off x="2268301" y="4404479"/>
            <a:ext cx="202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Abstraction to higher order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AEA57-6185-4970-A384-2C70F55586B1}"/>
              </a:ext>
            </a:extLst>
          </p:cNvPr>
          <p:cNvSpPr txBox="1"/>
          <p:nvPr/>
        </p:nvSpPr>
        <p:spPr>
          <a:xfrm>
            <a:off x="5111404" y="4400879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Faster computations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32BCE-C61E-4C30-A8C3-50CCB30FB5D4}"/>
              </a:ext>
            </a:extLst>
          </p:cNvPr>
          <p:cNvSpPr txBox="1"/>
          <p:nvPr/>
        </p:nvSpPr>
        <p:spPr>
          <a:xfrm>
            <a:off x="8064788" y="4400879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Ease of use</a:t>
            </a:r>
          </a:p>
        </p:txBody>
      </p: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2A29527E-FB9E-4D32-97FF-BC10874E2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283" y="1785283"/>
            <a:ext cx="7497373" cy="371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6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6954-D4EE-488B-B250-B4A352C7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580"/>
            <a:ext cx="10515600" cy="1325563"/>
          </a:xfrm>
        </p:spPr>
        <p:txBody>
          <a:bodyPr/>
          <a:lstStyle/>
          <a:p>
            <a:r>
              <a:rPr lang="da-DK" dirty="0"/>
              <a:t>How to make a modern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F2C6-3100-47AD-AFBC-101D716A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3 key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2D71-621F-4D79-8A34-878DFF70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B0CB-DB29-408A-A980-2902500B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0D20-0CAA-4245-879F-66A38F0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11</a:t>
            </a:fld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20AE8-4276-4DF0-AA32-8B6D46408DEA}"/>
              </a:ext>
            </a:extLst>
          </p:cNvPr>
          <p:cNvSpPr/>
          <p:nvPr/>
        </p:nvSpPr>
        <p:spPr>
          <a:xfrm>
            <a:off x="4938601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 acceleration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AEA57-6185-4970-A384-2C70F55586B1}"/>
              </a:ext>
            </a:extLst>
          </p:cNvPr>
          <p:cNvSpPr txBox="1"/>
          <p:nvPr/>
        </p:nvSpPr>
        <p:spPr>
          <a:xfrm>
            <a:off x="5111404" y="4400879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Faster computations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DB49E143-776C-4A26-B484-9C621227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04" y="2658028"/>
            <a:ext cx="4846833" cy="1742851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3345B5E-0849-4673-84D8-1568EE38F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3"/>
          <a:stretch/>
        </p:blipFill>
        <p:spPr>
          <a:xfrm>
            <a:off x="541911" y="2485452"/>
            <a:ext cx="3877056" cy="20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3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6954-D4EE-488B-B250-B4A352C7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580"/>
            <a:ext cx="10515600" cy="1325563"/>
          </a:xfrm>
        </p:spPr>
        <p:txBody>
          <a:bodyPr/>
          <a:lstStyle/>
          <a:p>
            <a:r>
              <a:rPr lang="da-DK" dirty="0"/>
              <a:t>How to make a modern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F2C6-3100-47AD-AFBC-101D716A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3 key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2D71-621F-4D79-8A34-878DFF70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B0CB-DB29-408A-A980-2902500B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0D20-0CAA-4245-879F-66A38F0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12</a:t>
            </a:fld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8F16EF-A68D-4ECA-94B2-28ACA2C52F94}"/>
              </a:ext>
            </a:extLst>
          </p:cNvPr>
          <p:cNvSpPr/>
          <p:nvPr/>
        </p:nvSpPr>
        <p:spPr>
          <a:xfrm>
            <a:off x="7638602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Automatic differentation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32BCE-C61E-4C30-A8C3-50CCB30FB5D4}"/>
              </a:ext>
            </a:extLst>
          </p:cNvPr>
          <p:cNvSpPr txBox="1"/>
          <p:nvPr/>
        </p:nvSpPr>
        <p:spPr>
          <a:xfrm>
            <a:off x="8064788" y="4400879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Ease of use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55F5391-9D53-458D-969D-0F2D6EA17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15" y="1749430"/>
            <a:ext cx="3789403" cy="3239909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D7A9FDC-6D86-4854-8EB9-DFF000516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28" y="5208467"/>
            <a:ext cx="7697274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7CFB-04BE-43AB-B950-303DCBE4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Meme of the 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BB3D-7152-4915-9678-39322E5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107E-5C57-432C-94A1-7E765905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C5839-2F07-4488-9415-1B25BC34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13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475AC4-C8CF-4DF3-850E-C896C94A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003178"/>
            <a:ext cx="7658100" cy="5038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DE760-5AEB-40FA-A2D7-3607C9E5D717}"/>
              </a:ext>
            </a:extLst>
          </p:cNvPr>
          <p:cNvSpPr txBox="1"/>
          <p:nvPr/>
        </p:nvSpPr>
        <p:spPr>
          <a:xfrm>
            <a:off x="2798826" y="6041903"/>
            <a:ext cx="718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https://skaftenicki.github.io/dtu_mlops/s1_getting_started/S1.html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46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FB33-E459-44C2-8C3E-29801649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History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738D-97BD-4C83-B3F1-645790055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E3585-E720-46C0-833E-F175CF8B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C9310-195E-4210-AADE-3C5DE42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7452C-28B9-4BDA-AAC9-2F25A667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E98C9-580E-46B2-8F7D-EB72EE6F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833437"/>
            <a:ext cx="114490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2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43E9-D451-4F9C-8DA9-4DED6222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Deep Learning Revolution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4F9F45B1-25A4-4B91-86CC-2599504A2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70" y="1343025"/>
            <a:ext cx="7232385" cy="48339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A63BF-42AC-472F-9C80-2D46E5E9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3C17-2118-466B-9E30-BC2A82864501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AB04B-B5F7-47D0-B9D7-674DB107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B3193-F603-411B-B7EF-1217FBFE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pic>
        <p:nvPicPr>
          <p:cNvPr id="7" name="Picture 6" descr="A picture containing many, shop, sale&#10;&#10;Description automatically generated">
            <a:extLst>
              <a:ext uri="{FF2B5EF4-FFF2-40B4-BE49-F238E27FC236}">
                <a16:creationId xmlns:a16="http://schemas.microsoft.com/office/drawing/2014/main" id="{D5C757DC-5D31-4C1D-B4A2-F516DDE7A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2" y="1276014"/>
            <a:ext cx="4310743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A9FA-1B7B-49BC-BF6C-6CE68127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Since then...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54C4-4564-43C4-BAB4-AAF5EB24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8E2F5-6936-45E5-BEA4-11C8FBA5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1581D-C2AC-44BB-8833-DF146236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62AE0-79EB-47B8-B91C-873A484F9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30340"/>
            <a:ext cx="3505907" cy="2337271"/>
          </a:xfrm>
          <a:prstGeom prst="rect">
            <a:avLst/>
          </a:prstGeom>
        </p:spPr>
      </p:pic>
      <p:pic>
        <p:nvPicPr>
          <p:cNvPr id="12" name="Picture 11" descr="Text, letter, email&#10;&#10;Description automatically generated">
            <a:extLst>
              <a:ext uri="{FF2B5EF4-FFF2-40B4-BE49-F238E27FC236}">
                <a16:creationId xmlns:a16="http://schemas.microsoft.com/office/drawing/2014/main" id="{AA4063B8-27A2-4C43-9B50-A731C33D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6" y="3710552"/>
            <a:ext cx="3505907" cy="2075613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B09728F-ECBD-40EF-A028-0918BB14F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176" y="3724701"/>
            <a:ext cx="3967596" cy="2172117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8CE479-1570-46E9-8E62-E10F6079F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176" y="961182"/>
            <a:ext cx="2875582" cy="24064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D27070-702D-4412-A414-982E182D29FB}"/>
              </a:ext>
            </a:extLst>
          </p:cNvPr>
          <p:cNvSpPr txBox="1"/>
          <p:nvPr/>
        </p:nvSpPr>
        <p:spPr>
          <a:xfrm>
            <a:off x="285750" y="1743075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AlphaGO:</a:t>
            </a:r>
          </a:p>
          <a:p>
            <a:r>
              <a:rPr lang="da-DK" dirty="0"/>
              <a:t>Beating humans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C8FF20-F30C-4C8D-8D7B-50661779AD99}"/>
              </a:ext>
            </a:extLst>
          </p:cNvPr>
          <p:cNvSpPr txBox="1"/>
          <p:nvPr/>
        </p:nvSpPr>
        <p:spPr>
          <a:xfrm>
            <a:off x="285750" y="4425192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GPT-3</a:t>
            </a:r>
          </a:p>
          <a:p>
            <a:r>
              <a:rPr lang="da-DK" dirty="0"/>
              <a:t>Having conversations with humans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57C11-8515-418D-AD90-BF3C7D71F424}"/>
              </a:ext>
            </a:extLst>
          </p:cNvPr>
          <p:cNvSpPr txBox="1"/>
          <p:nvPr/>
        </p:nvSpPr>
        <p:spPr>
          <a:xfrm>
            <a:off x="6476295" y="1841230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Unet:</a:t>
            </a:r>
          </a:p>
          <a:p>
            <a:r>
              <a:rPr lang="da-DK" dirty="0"/>
              <a:t>High quality semantic segmentation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816B9D-A490-4B5C-9F65-4FA30295BCD1}"/>
              </a:ext>
            </a:extLst>
          </p:cNvPr>
          <p:cNvSpPr txBox="1"/>
          <p:nvPr/>
        </p:nvSpPr>
        <p:spPr>
          <a:xfrm>
            <a:off x="6613003" y="4424842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AlphaFold:</a:t>
            </a:r>
          </a:p>
          <a:p>
            <a:r>
              <a:rPr lang="da-DK" dirty="0"/>
              <a:t>Solving protein engineering</a:t>
            </a:r>
          </a:p>
        </p:txBody>
      </p:sp>
    </p:spTree>
    <p:extLst>
      <p:ext uri="{BB962C8B-B14F-4D97-AF65-F5344CB8AC3E}">
        <p14:creationId xmlns:p14="http://schemas.microsoft.com/office/powerpoint/2010/main" val="223867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97318-FC28-4911-B129-D1F77AA1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has changed?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FEB3D-1C42-463F-B2E7-4D2CB682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B3BB7-83AD-4B1A-A3B9-CD0845CF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6810B-0AEC-4CC3-8F2F-28833D36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C0629C-3EBF-4373-8245-0C3A6695D7E8}"/>
              </a:ext>
            </a:extLst>
          </p:cNvPr>
          <p:cNvSpPr/>
          <p:nvPr/>
        </p:nvSpPr>
        <p:spPr>
          <a:xfrm>
            <a:off x="744518" y="2214522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Big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342872-E60A-4BC6-BB50-9978AC9720D6}"/>
              </a:ext>
            </a:extLst>
          </p:cNvPr>
          <p:cNvSpPr/>
          <p:nvPr/>
        </p:nvSpPr>
        <p:spPr>
          <a:xfrm>
            <a:off x="2872806" y="2214522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B499A6-6048-47E6-9F71-BF24B9C96791}"/>
              </a:ext>
            </a:extLst>
          </p:cNvPr>
          <p:cNvSpPr/>
          <p:nvPr/>
        </p:nvSpPr>
        <p:spPr>
          <a:xfrm>
            <a:off x="5001094" y="2172216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Deepness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C5B04C-3675-451A-A946-32616FDE598F}"/>
              </a:ext>
            </a:extLst>
          </p:cNvPr>
          <p:cNvSpPr/>
          <p:nvPr/>
        </p:nvSpPr>
        <p:spPr>
          <a:xfrm>
            <a:off x="7129382" y="2172216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E1890-C681-4EF6-91CB-E88405C7A6C8}"/>
              </a:ext>
            </a:extLst>
          </p:cNvPr>
          <p:cNvSpPr txBox="1"/>
          <p:nvPr/>
        </p:nvSpPr>
        <p:spPr>
          <a:xfrm>
            <a:off x="870353" y="4127212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can generalize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6F35D-8FA4-48A0-BA2F-573EB45C9729}"/>
              </a:ext>
            </a:extLst>
          </p:cNvPr>
          <p:cNvSpPr txBox="1"/>
          <p:nvPr/>
        </p:nvSpPr>
        <p:spPr>
          <a:xfrm>
            <a:off x="3028426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are trainable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7B5FA-1245-4C5E-92FB-4658A181EA63}"/>
              </a:ext>
            </a:extLst>
          </p:cNvPr>
          <p:cNvSpPr txBox="1"/>
          <p:nvPr/>
        </p:nvSpPr>
        <p:spPr>
          <a:xfrm>
            <a:off x="5214811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are complex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99E68-47B4-47B0-8756-3460529D272A}"/>
              </a:ext>
            </a:extLst>
          </p:cNvPr>
          <p:cNvSpPr txBox="1"/>
          <p:nvPr/>
        </p:nvSpPr>
        <p:spPr>
          <a:xfrm>
            <a:off x="7503254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Attacts more people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AF4A8E-5D6B-499E-8CA4-485EB75D80A6}"/>
              </a:ext>
            </a:extLst>
          </p:cNvPr>
          <p:cNvSpPr/>
          <p:nvPr/>
        </p:nvSpPr>
        <p:spPr>
          <a:xfrm>
            <a:off x="9257670" y="2172216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21F75-6D95-4BA7-BDCA-9471A09EF3A5}"/>
              </a:ext>
            </a:extLst>
          </p:cNvPr>
          <p:cNvSpPr txBox="1"/>
          <p:nvPr/>
        </p:nvSpPr>
        <p:spPr>
          <a:xfrm>
            <a:off x="9444606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are easy to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F7AA3-35FF-45F8-A861-F9B7D7478D2C}"/>
              </a:ext>
            </a:extLst>
          </p:cNvPr>
          <p:cNvSpPr/>
          <p:nvPr/>
        </p:nvSpPr>
        <p:spPr>
          <a:xfrm>
            <a:off x="494950" y="1619075"/>
            <a:ext cx="6493080" cy="34562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8859F1-7253-4F52-AF22-8805521FD547}"/>
              </a:ext>
            </a:extLst>
          </p:cNvPr>
          <p:cNvSpPr/>
          <p:nvPr/>
        </p:nvSpPr>
        <p:spPr>
          <a:xfrm>
            <a:off x="7050662" y="1619075"/>
            <a:ext cx="4114800" cy="34562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74C8DD-F46A-43EE-B778-810937CA8694}"/>
              </a:ext>
            </a:extLst>
          </p:cNvPr>
          <p:cNvSpPr txBox="1"/>
          <p:nvPr/>
        </p:nvSpPr>
        <p:spPr>
          <a:xfrm>
            <a:off x="2704889" y="5110867"/>
            <a:ext cx="319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Commonly agreed 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C470D-3777-4A39-9117-87B31791ECA4}"/>
              </a:ext>
            </a:extLst>
          </p:cNvPr>
          <p:cNvSpPr txBox="1"/>
          <p:nvPr/>
        </p:nvSpPr>
        <p:spPr>
          <a:xfrm>
            <a:off x="8216318" y="5110867"/>
            <a:ext cx="319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 talked about</a:t>
            </a:r>
          </a:p>
        </p:txBody>
      </p:sp>
    </p:spTree>
    <p:extLst>
      <p:ext uri="{BB962C8B-B14F-4D97-AF65-F5344CB8AC3E}">
        <p14:creationId xmlns:p14="http://schemas.microsoft.com/office/powerpoint/2010/main" val="412961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E3C0-9513-4612-BAEF-F687A802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you should jump the wagon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029A-5B72-4920-B86B-74791CB04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“… the deep learning market is expected  to be worth USD 1,722.9 Million by 2022”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40FB7-2CC1-45D0-9E13-E5D78F9D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D23E6-59F9-49C7-9332-F85A7308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0601B-F420-4DA6-A221-D5E73066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47BFE-0636-4F2D-A2AF-D7867778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85" y="2234136"/>
            <a:ext cx="70008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5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95A4-297C-485D-BCB9-AC311520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DL software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55D9-15A8-4A40-B2AE-F8917747E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No point in discussion who is best. The (biased) facts are:</a:t>
            </a:r>
          </a:p>
          <a:p>
            <a:r>
              <a:rPr lang="da-DK" dirty="0"/>
              <a:t>Tensorflow are too a large extend used in production</a:t>
            </a:r>
          </a:p>
          <a:p>
            <a:r>
              <a:rPr lang="da-DK" dirty="0"/>
              <a:t>Pytorch is used in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D1B7-0321-40DF-AF1C-5A1E6307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5BE43-ABEA-48F8-911A-54D2FD76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F5E20-9EF4-4714-A060-B1F55627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7" name="Picture 4" descr="TensorFlow">
            <a:extLst>
              <a:ext uri="{FF2B5EF4-FFF2-40B4-BE49-F238E27FC236}">
                <a16:creationId xmlns:a16="http://schemas.microsoft.com/office/drawing/2014/main" id="{D2CCE73B-D45C-4D87-8AFB-3584F025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1691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Google">
            <a:extLst>
              <a:ext uri="{FF2B5EF4-FFF2-40B4-BE49-F238E27FC236}">
                <a16:creationId xmlns:a16="http://schemas.microsoft.com/office/drawing/2014/main" id="{3F1A20E6-D5A4-4B5F-B7B1-D3A632D5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45213"/>
            <a:ext cx="3048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acebook - Wikipedia, den frie encyklopædi">
            <a:extLst>
              <a:ext uri="{FF2B5EF4-FFF2-40B4-BE49-F238E27FC236}">
                <a16:creationId xmlns:a16="http://schemas.microsoft.com/office/drawing/2014/main" id="{7962CBE2-7EBD-480E-87A9-B60A77EA3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873751"/>
            <a:ext cx="34861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asons to Choose PyTorch for Deep Learning | by Claire D. Costa | Towards  Data Science">
            <a:extLst>
              <a:ext uri="{FF2B5EF4-FFF2-40B4-BE49-F238E27FC236}">
                <a16:creationId xmlns:a16="http://schemas.microsoft.com/office/drawing/2014/main" id="{D12D1F04-484A-4130-84BC-B345AF6FA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238659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52F33D-7935-4615-B916-14D56905DC5C}"/>
              </a:ext>
            </a:extLst>
          </p:cNvPr>
          <p:cNvSpPr/>
          <p:nvPr/>
        </p:nvSpPr>
        <p:spPr>
          <a:xfrm>
            <a:off x="6786694" y="713064"/>
            <a:ext cx="3814631" cy="296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925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11DB-2D3B-4CDA-8907-9617CBB2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629" y="-228936"/>
            <a:ext cx="11484429" cy="1325563"/>
          </a:xfrm>
        </p:spPr>
        <p:txBody>
          <a:bodyPr/>
          <a:lstStyle/>
          <a:p>
            <a:r>
              <a:rPr lang="en-US" dirty="0"/>
              <a:t>If you have the time, I recommend learning both</a:t>
            </a:r>
          </a:p>
        </p:txBody>
      </p:sp>
      <p:pic>
        <p:nvPicPr>
          <p:cNvPr id="8" name="Content Placeholder 7" descr="A picture containing logo&#10;&#10;Description automatically generated">
            <a:extLst>
              <a:ext uri="{FF2B5EF4-FFF2-40B4-BE49-F238E27FC236}">
                <a16:creationId xmlns:a16="http://schemas.microsoft.com/office/drawing/2014/main" id="{17DD6F83-A831-44AD-B1A8-033275223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08" y="1309519"/>
            <a:ext cx="5791384" cy="48339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8E6AA-BA3D-4B57-B76B-011CA3F7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32056-466C-44F0-AB0F-57E43B99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AB4E-0C00-454D-84A3-B2B07DBE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3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6954-D4EE-488B-B250-B4A352C7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580"/>
            <a:ext cx="10515600" cy="1325563"/>
          </a:xfrm>
        </p:spPr>
        <p:txBody>
          <a:bodyPr/>
          <a:lstStyle/>
          <a:p>
            <a:r>
              <a:rPr lang="da-DK" dirty="0"/>
              <a:t>How to make a modern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F2C6-3100-47AD-AFBC-101D716A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3 key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2D71-621F-4D79-8A34-878DFF70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1/2/2022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B0CB-DB29-408A-A980-2902500B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0D20-0CAA-4245-879F-66A38F0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79CECD-657D-4CD2-A48D-792D57A2AA81}"/>
              </a:ext>
            </a:extLst>
          </p:cNvPr>
          <p:cNvSpPr/>
          <p:nvPr/>
        </p:nvSpPr>
        <p:spPr>
          <a:xfrm>
            <a:off x="2238600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Tensors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20AE8-4276-4DF0-AA32-8B6D46408DEA}"/>
              </a:ext>
            </a:extLst>
          </p:cNvPr>
          <p:cNvSpPr/>
          <p:nvPr/>
        </p:nvSpPr>
        <p:spPr>
          <a:xfrm>
            <a:off x="4938601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 acceleration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8F16EF-A68D-4ECA-94B2-28ACA2C52F94}"/>
              </a:ext>
            </a:extLst>
          </p:cNvPr>
          <p:cNvSpPr/>
          <p:nvPr/>
        </p:nvSpPr>
        <p:spPr>
          <a:xfrm>
            <a:off x="7638602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Automatic differentation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6B155-ED5D-4394-A1EF-68CC8DF974B4}"/>
              </a:ext>
            </a:extLst>
          </p:cNvPr>
          <p:cNvSpPr txBox="1"/>
          <p:nvPr/>
        </p:nvSpPr>
        <p:spPr>
          <a:xfrm>
            <a:off x="2268301" y="4404479"/>
            <a:ext cx="202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Abstraction to higher order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AEA57-6185-4970-A384-2C70F55586B1}"/>
              </a:ext>
            </a:extLst>
          </p:cNvPr>
          <p:cNvSpPr txBox="1"/>
          <p:nvPr/>
        </p:nvSpPr>
        <p:spPr>
          <a:xfrm>
            <a:off x="5111404" y="4400879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Faster computations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32BCE-C61E-4C30-A8C3-50CCB30FB5D4}"/>
              </a:ext>
            </a:extLst>
          </p:cNvPr>
          <p:cNvSpPr txBox="1"/>
          <p:nvPr/>
        </p:nvSpPr>
        <p:spPr>
          <a:xfrm>
            <a:off x="8064788" y="4400879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Ease of use</a:t>
            </a:r>
          </a:p>
        </p:txBody>
      </p:sp>
    </p:spTree>
    <p:extLst>
      <p:ext uri="{BB962C8B-B14F-4D97-AF65-F5344CB8AC3E}">
        <p14:creationId xmlns:p14="http://schemas.microsoft.com/office/powerpoint/2010/main" val="41101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322</Words>
  <Application>Microsoft Office PowerPoint</Application>
  <PresentationFormat>Widescreen</PresentationFormat>
  <Paragraphs>106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Deep learning software:  an overview</vt:lpstr>
      <vt:lpstr>History of deep learning</vt:lpstr>
      <vt:lpstr>The Deep Learning Revolution</vt:lpstr>
      <vt:lpstr>Since then...</vt:lpstr>
      <vt:lpstr>What has changed?</vt:lpstr>
      <vt:lpstr>Why you should jump the wagon</vt:lpstr>
      <vt:lpstr>The DL software landscape</vt:lpstr>
      <vt:lpstr>If you have the time, I recommend learning both</vt:lpstr>
      <vt:lpstr>How to make a modern deep learning framework</vt:lpstr>
      <vt:lpstr>How to make a modern deep learning framework</vt:lpstr>
      <vt:lpstr>How to make a modern deep learning framework</vt:lpstr>
      <vt:lpstr>How to make a modern deep learning framework</vt:lpstr>
      <vt:lpstr>Meme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autodiff changed the world</dc:title>
  <dc:creator>Nicki Skafte Detlefsen</dc:creator>
  <cp:lastModifiedBy>Nicki Skafte Detlefsen</cp:lastModifiedBy>
  <cp:revision>21</cp:revision>
  <dcterms:created xsi:type="dcterms:W3CDTF">2021-04-07T10:04:14Z</dcterms:created>
  <dcterms:modified xsi:type="dcterms:W3CDTF">2022-01-02T10:16:19Z</dcterms:modified>
</cp:coreProperties>
</file>